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2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66" d="100"/>
          <a:sy n="66" d="100"/>
        </p:scale>
        <p:origin x="-149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980728"/>
            <a:ext cx="6406480" cy="489654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AC249C"/>
                </a:solidFill>
              </a:rPr>
              <a:t>РАЗВИТИЕ </a:t>
            </a:r>
            <a:r>
              <a:rPr lang="en-US" sz="3600" b="1" dirty="0" smtClean="0">
                <a:solidFill>
                  <a:srgbClr val="AC249C"/>
                </a:solidFill>
              </a:rPr>
              <a:t/>
            </a:r>
            <a:br>
              <a:rPr lang="en-US" sz="3600" b="1" dirty="0" smtClean="0">
                <a:solidFill>
                  <a:srgbClr val="AC249C"/>
                </a:solidFill>
              </a:rPr>
            </a:br>
            <a:r>
              <a:rPr lang="ru-RU" sz="3600" b="1" dirty="0" smtClean="0">
                <a:solidFill>
                  <a:srgbClr val="AC249C"/>
                </a:solidFill>
              </a:rPr>
              <a:t>МЕЛКОЙ МОТОРИКИ </a:t>
            </a:r>
            <a:r>
              <a:rPr lang="en-US" sz="3600" b="1" dirty="0" smtClean="0">
                <a:solidFill>
                  <a:srgbClr val="AC249C"/>
                </a:solidFill>
              </a:rPr>
              <a:t/>
            </a:r>
            <a:br>
              <a:rPr lang="en-US" sz="3600" b="1" dirty="0" smtClean="0">
                <a:solidFill>
                  <a:srgbClr val="AC249C"/>
                </a:solidFill>
              </a:rPr>
            </a:br>
            <a:r>
              <a:rPr lang="en-US" sz="3600" b="1" dirty="0" smtClean="0">
                <a:solidFill>
                  <a:srgbClr val="AC249C"/>
                </a:solidFill>
              </a:rPr>
              <a:t>C</a:t>
            </a:r>
            <a:r>
              <a:rPr lang="ru-RU" sz="3600" b="1" dirty="0" smtClean="0">
                <a:solidFill>
                  <a:srgbClr val="AC249C"/>
                </a:solidFill>
              </a:rPr>
              <a:t> ПОМОЩЬЮ НЕТРАДИЦИОННЫХ ВИДОВ </a:t>
            </a:r>
            <a:r>
              <a:rPr lang="ru-RU" sz="3600" b="1" dirty="0" smtClean="0">
                <a:solidFill>
                  <a:srgbClr val="AC249C"/>
                </a:solidFill>
              </a:rPr>
              <a:t>ИЗОДЕЯТЕЛЬНОСТИ</a:t>
            </a:r>
            <a:br>
              <a:rPr lang="ru-RU" sz="3600" b="1" dirty="0" smtClean="0">
                <a:solidFill>
                  <a:srgbClr val="AC249C"/>
                </a:solidFill>
              </a:rPr>
            </a:br>
            <a:r>
              <a:rPr lang="ru-RU" sz="3600" b="1" dirty="0" smtClean="0">
                <a:solidFill>
                  <a:srgbClr val="AC249C"/>
                </a:solidFill>
              </a:rPr>
              <a:t/>
            </a:r>
            <a:br>
              <a:rPr lang="ru-RU" sz="3600" b="1" dirty="0" smtClean="0">
                <a:solidFill>
                  <a:srgbClr val="AC249C"/>
                </a:solidFill>
              </a:rPr>
            </a:br>
            <a:r>
              <a:rPr lang="ru-RU" sz="1600" b="1" dirty="0" smtClean="0">
                <a:solidFill>
                  <a:srgbClr val="AC249C"/>
                </a:solidFill>
              </a:rPr>
              <a:t>Баширова А.К., воспитатель</a:t>
            </a:r>
            <a:endParaRPr lang="ru-RU" b="1" dirty="0">
              <a:solidFill>
                <a:srgbClr val="AC2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29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2922" t="4953" r="14790" b="52442"/>
          <a:stretch>
            <a:fillRect/>
          </a:stretch>
        </p:blipFill>
        <p:spPr bwMode="auto">
          <a:xfrm>
            <a:off x="3707904" y="220644"/>
            <a:ext cx="4896544" cy="299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922" t="55352" r="14790" b="8546"/>
          <a:stretch>
            <a:fillRect/>
          </a:stretch>
        </p:blipFill>
        <p:spPr bwMode="auto">
          <a:xfrm>
            <a:off x="2699792" y="3356992"/>
            <a:ext cx="5904656" cy="305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4250" t="54107" r="5901" b="5993"/>
          <a:stretch>
            <a:fillRect/>
          </a:stretch>
        </p:blipFill>
        <p:spPr bwMode="auto">
          <a:xfrm>
            <a:off x="2843808" y="3429000"/>
            <a:ext cx="57606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5200" t="6300" r="13376" b="49600"/>
          <a:stretch>
            <a:fillRect/>
          </a:stretch>
        </p:blipFill>
        <p:spPr bwMode="auto">
          <a:xfrm>
            <a:off x="2843808" y="255109"/>
            <a:ext cx="5760640" cy="310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2600" t="46199" r="49601" b="18101"/>
          <a:stretch>
            <a:fillRect/>
          </a:stretch>
        </p:blipFill>
        <p:spPr bwMode="auto">
          <a:xfrm>
            <a:off x="4211960" y="332656"/>
            <a:ext cx="4392488" cy="311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55124" t="46199" r="5501" b="16001"/>
          <a:stretch>
            <a:fillRect/>
          </a:stretch>
        </p:blipFill>
        <p:spPr bwMode="auto">
          <a:xfrm>
            <a:off x="5292080" y="4140439"/>
            <a:ext cx="3312368" cy="238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37799" t="6300" r="21251" b="64300"/>
          <a:stretch>
            <a:fillRect/>
          </a:stretch>
        </p:blipFill>
        <p:spPr bwMode="auto">
          <a:xfrm>
            <a:off x="1403648" y="3645024"/>
            <a:ext cx="37444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2050" t="10500" r="43301" b="55900"/>
          <a:stretch>
            <a:fillRect/>
          </a:stretch>
        </p:blipFill>
        <p:spPr bwMode="auto">
          <a:xfrm>
            <a:off x="1691680" y="476672"/>
            <a:ext cx="366340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61424" t="52499" r="5501" b="13901"/>
          <a:stretch>
            <a:fillRect/>
          </a:stretch>
        </p:blipFill>
        <p:spPr bwMode="auto">
          <a:xfrm>
            <a:off x="5436096" y="3501008"/>
            <a:ext cx="330786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61424" t="10500" r="7076" b="55900"/>
          <a:stretch>
            <a:fillRect/>
          </a:stretch>
        </p:blipFill>
        <p:spPr bwMode="auto">
          <a:xfrm>
            <a:off x="5436096" y="476672"/>
            <a:ext cx="333037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 l="22050" t="52499" r="41726" b="13901"/>
          <a:stretch>
            <a:fillRect/>
          </a:stretch>
        </p:blipFill>
        <p:spPr bwMode="auto">
          <a:xfrm>
            <a:off x="1691680" y="3501008"/>
            <a:ext cx="362290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39374" t="58799" r="11801" b="5501"/>
          <a:stretch>
            <a:fillRect/>
          </a:stretch>
        </p:blipFill>
        <p:spPr bwMode="auto">
          <a:xfrm>
            <a:off x="4355976" y="4221088"/>
            <a:ext cx="433318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22050" t="6300" r="29126" b="41201"/>
          <a:stretch>
            <a:fillRect/>
          </a:stretch>
        </p:blipFill>
        <p:spPr bwMode="auto">
          <a:xfrm>
            <a:off x="2267744" y="260648"/>
            <a:ext cx="4968552" cy="400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РАЗВИТИЕ  МЕЛКОЙ МОТОРИКИ  C ПОМОЩЬЮ НЕТРАДИЦИОННЫХ ВИДОВ ИЗОДЕЯТЕЛЬНОСТИ  Баширова А.К., воспитатель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MIDXAT</cp:lastModifiedBy>
  <cp:revision>11</cp:revision>
  <dcterms:created xsi:type="dcterms:W3CDTF">2013-10-31T10:14:44Z</dcterms:created>
  <dcterms:modified xsi:type="dcterms:W3CDTF">2016-03-22T17:43:30Z</dcterms:modified>
</cp:coreProperties>
</file>